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855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0169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343897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2561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187369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08287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0926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637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824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8122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970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2792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3446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53328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21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17037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BC3E11-DDB0-4814-A173-4171A930510A}" type="datetimeFigureOut">
              <a:rPr lang="ru-RU" smtClean="0"/>
              <a:t>07.02.2024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060763D-6317-4243-8288-AE81DFFFB01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0092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262657" y="2342850"/>
            <a:ext cx="5687692" cy="4265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16200000">
            <a:off x="8712840" y="1326098"/>
            <a:ext cx="2447627" cy="4351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3229" y="4282991"/>
            <a:ext cx="5182049" cy="2395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46644" y="25646"/>
            <a:ext cx="2115242" cy="118801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63145" y="219192"/>
            <a:ext cx="87658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агроклассов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была отражена на выставке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Слета передовиков района. Обучающиеся показали возможности  применения цифровой лаборатории центра «Точка роста» при изучении основ сельского хозяйства.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Экспозиция нашей школы получила высокую оценку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заместителя премьер-министра Республики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Татарстан, министра сельского хозяйства и </a:t>
            </a:r>
            <a:r>
              <a:rPr lang="ru-RU" sz="1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продовольствия Зяббарова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Марата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Азатовича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Депутата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осударственной Д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умы</a:t>
            </a:r>
          </a:p>
          <a:p>
            <a:pPr algn="ctr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Федерального собрания РФ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И.С.Вольфсона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заместителя председателя Комитета Государственного Совета РТ по бюджету, налогам и финансам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Нугаева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К.А.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560260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32</TotalTime>
  <Words>72</Words>
  <Application>Microsoft Office PowerPoint</Application>
  <PresentationFormat>Широкоэкранный</PresentationFormat>
  <Paragraphs>5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Century Gothic</vt:lpstr>
      <vt:lpstr>Times New Roman</vt:lpstr>
      <vt:lpstr>Wingdings 3</vt:lpstr>
      <vt:lpstr>Легкий дым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3</cp:revision>
  <dcterms:created xsi:type="dcterms:W3CDTF">2024-02-07T11:45:23Z</dcterms:created>
  <dcterms:modified xsi:type="dcterms:W3CDTF">2024-02-07T12:17:35Z</dcterms:modified>
</cp:coreProperties>
</file>